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264" r:id="rId11"/>
    <p:sldId id="268" r:id="rId12"/>
    <p:sldId id="270" r:id="rId13"/>
    <p:sldId id="271" r:id="rId14"/>
    <p:sldId id="272" r:id="rId15"/>
    <p:sldId id="265" r:id="rId16"/>
    <p:sldId id="266" r:id="rId17"/>
    <p:sldId id="267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9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620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962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256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6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824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124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382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60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34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099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94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F76933-3D90-4193-A730-B194A6863B9C}" type="datetimeFigureOut">
              <a:rPr lang="ru-RU" smtClean="0"/>
              <a:t>10.10.2016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F8E73-9D35-4EA4-AF56-C83DD705D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205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" y="1025495"/>
            <a:ext cx="9041451" cy="1766358"/>
          </a:xfrm>
        </p:spPr>
        <p:txBody>
          <a:bodyPr>
            <a:noAutofit/>
          </a:bodyPr>
          <a:lstStyle/>
          <a:p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 Math" panose="02040503050406030204" pitchFamily="18" charset="0"/>
                <a:ea typeface="Cambria Math" panose="02040503050406030204" pitchFamily="18" charset="0"/>
              </a:rPr>
              <a:t>Поклон вам, труженики сельского хозяйства!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4068" y="4207587"/>
            <a:ext cx="7057525" cy="16557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9263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Зайцева Валентина Павловна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280" y="449962"/>
            <a:ext cx="5989440" cy="44912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5565921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Цикина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Раиса Николаевна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3393" y="652442"/>
            <a:ext cx="6297213" cy="418423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20268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Цикина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Дина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Иринеевна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992" y="593423"/>
            <a:ext cx="2828015" cy="42420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1770080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Маркова Фаина Алексеевна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446" y="593423"/>
            <a:ext cx="3181107" cy="42420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8822285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Гоглева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Зоя Вениаминовна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992" y="593423"/>
            <a:ext cx="2828014" cy="42420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490971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Карамышев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Ярослав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Ермолаевич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972" y="449962"/>
            <a:ext cx="5986056" cy="44912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110788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Ларионов Дмитрий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972" y="450384"/>
            <a:ext cx="5986056" cy="44903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205731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Минин Василий Васильевич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972" y="450804"/>
            <a:ext cx="5986056" cy="448954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74720594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Выходил на поля молодой агроном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832" cy="6858000"/>
          </a:xfrm>
        </p:spPr>
      </p:pic>
    </p:spTree>
    <p:extLst>
      <p:ext uri="{BB962C8B-B14F-4D97-AF65-F5344CB8AC3E}">
        <p14:creationId xmlns:p14="http://schemas.microsoft.com/office/powerpoint/2010/main" val="15901714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50" y="3619499"/>
            <a:ext cx="7886700" cy="13255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2425" y="514349"/>
            <a:ext cx="8705850" cy="2590801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i="1" dirty="0" smtClean="0">
                <a:solidFill>
                  <a:srgbClr val="002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Всех, кто сельскому хозяйству</a:t>
            </a:r>
          </a:p>
          <a:p>
            <a:pPr marL="0" indent="0" algn="ctr">
              <a:buNone/>
            </a:pPr>
            <a:r>
              <a:rPr lang="ru-RU" sz="3600" b="1" i="1" dirty="0" smtClean="0">
                <a:solidFill>
                  <a:srgbClr val="002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Жизнь и труд свой посвятил.</a:t>
            </a:r>
          </a:p>
          <a:p>
            <a:pPr marL="0" indent="0" algn="ctr">
              <a:buNone/>
            </a:pPr>
            <a:r>
              <a:rPr lang="ru-RU" sz="3600" b="1" i="1" dirty="0" smtClean="0">
                <a:solidFill>
                  <a:srgbClr val="002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Поздравляем с днем чудесным</a:t>
            </a:r>
          </a:p>
          <a:p>
            <a:pPr marL="0" indent="0" algn="ctr">
              <a:buNone/>
            </a:pPr>
            <a:r>
              <a:rPr lang="ru-RU" sz="3600" b="1" i="1" dirty="0" smtClean="0">
                <a:solidFill>
                  <a:srgbClr val="0029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Пусть на всё хватает сил.</a:t>
            </a:r>
          </a:p>
          <a:p>
            <a:pPr marL="0" indent="0">
              <a:buNone/>
            </a:pP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557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Коврякова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Валентина Александровна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248" y="476454"/>
            <a:ext cx="2889504" cy="43331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3932394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Дмитриев Александр </a:t>
            </a:r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Поликарпович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809" y="476454"/>
            <a:ext cx="2888382" cy="433311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140702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Собакин Павел Иванович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916" y="504410"/>
            <a:ext cx="2882167" cy="43232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956662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</a:rPr>
              <a:t>Селезнёва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 Идея</a:t>
            </a: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Ивановна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9" t="34267" r="38911"/>
          <a:stretch/>
        </p:blipFill>
        <p:spPr>
          <a:xfrm>
            <a:off x="3124940" y="648069"/>
            <a:ext cx="2894120" cy="417308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0672226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Судаков Сергей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Васильевич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732" y="646113"/>
            <a:ext cx="2940536" cy="41254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2303070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Калабанова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Валентина Андреевна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280" y="448273"/>
            <a:ext cx="5989440" cy="44946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6719125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203456"/>
            <a:ext cx="7886700" cy="1325563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</a:rPr>
              <a:t>Бойцова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Лидия Николаевна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280" y="449535"/>
            <a:ext cx="5989440" cy="449208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3669962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72</Words>
  <Application>Microsoft Office PowerPoint</Application>
  <PresentationFormat>Экран (4:3)</PresentationFormat>
  <Paragraphs>20</Paragraphs>
  <Slides>18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Georgia</vt:lpstr>
      <vt:lpstr>Тема Office</vt:lpstr>
      <vt:lpstr>Поклон вам, труженики сельского хозяйства!</vt:lpstr>
      <vt:lpstr>Презентация PowerPoint</vt:lpstr>
      <vt:lpstr>Коврякова Валентина Александровна</vt:lpstr>
      <vt:lpstr>Дмитриев Александр Поликарпович</vt:lpstr>
      <vt:lpstr>Собакин Павел Иванович</vt:lpstr>
      <vt:lpstr>Селезнёва Идея Ивановна</vt:lpstr>
      <vt:lpstr>Судаков Сергей Васильевич</vt:lpstr>
      <vt:lpstr>Калабанова Валентина Андреевна</vt:lpstr>
      <vt:lpstr>Бойцова Лидия Николаевна</vt:lpstr>
      <vt:lpstr>Зайцева Валентина Павловна</vt:lpstr>
      <vt:lpstr>Цикина Раиса Николаевна</vt:lpstr>
      <vt:lpstr>Цикина Дина Иринеевна</vt:lpstr>
      <vt:lpstr>Маркова Фаина Алексеевна</vt:lpstr>
      <vt:lpstr>Гоглева Зоя Вениаминовна</vt:lpstr>
      <vt:lpstr>Карамышев Ярослав Ермолаевич</vt:lpstr>
      <vt:lpstr>Ларионов Дмитрий</vt:lpstr>
      <vt:lpstr>Минин Василий Васильевич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Поклон вам, труженики сельского хозяйства!</dc:title>
  <dc:creator>Александр Уханов</dc:creator>
  <cp:lastModifiedBy>Александр Уханов</cp:lastModifiedBy>
  <cp:revision>10</cp:revision>
  <dcterms:created xsi:type="dcterms:W3CDTF">2016-10-10T18:33:43Z</dcterms:created>
  <dcterms:modified xsi:type="dcterms:W3CDTF">2016-10-10T19:45:14Z</dcterms:modified>
</cp:coreProperties>
</file>